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6"/>
  </p:handoutMasterIdLst>
  <p:sldIdLst>
    <p:sldId id="256" r:id="rId3"/>
    <p:sldId id="257" r:id="rId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525"/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61721294663_.pic_h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2660" y="391160"/>
            <a:ext cx="10756265" cy="6028055"/>
          </a:xfrm>
          <a:prstGeom prst="rect">
            <a:avLst/>
          </a:prstGeom>
        </p:spPr>
      </p:pic>
      <p:pic>
        <p:nvPicPr>
          <p:cNvPr id="4" name="Picture 3" descr="41721294569_.pic"/>
          <p:cNvPicPr>
            <a:picLocks noChangeAspect="1"/>
          </p:cNvPicPr>
          <p:nvPr/>
        </p:nvPicPr>
        <p:blipFill>
          <a:blip r:embed="rId2"/>
          <a:srcRect b="10474"/>
          <a:stretch>
            <a:fillRect/>
          </a:stretch>
        </p:blipFill>
        <p:spPr>
          <a:xfrm>
            <a:off x="7717790" y="4391660"/>
            <a:ext cx="4021455" cy="201803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2616200" y="2528570"/>
            <a:ext cx="7449820" cy="1753235"/>
          </a:xfrm>
          <a:prstGeom prst="rect">
            <a:avLst/>
          </a:prstGeom>
          <a:solidFill>
            <a:srgbClr val="172525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5400">
                <a:solidFill>
                  <a:schemeClr val="bg1"/>
                </a:solidFill>
                <a:latin typeface="Comic Sans MS Regular" panose="030F0902030302020204" charset="0"/>
                <a:cs typeface="Comic Sans MS Regular" panose="030F0902030302020204" charset="0"/>
              </a:rPr>
              <a:t>RABBIT </a:t>
            </a:r>
            <a:endParaRPr lang="en-US" altLang="zh-CN" sz="5400">
              <a:solidFill>
                <a:schemeClr val="bg1"/>
              </a:solidFill>
              <a:latin typeface="Comic Sans MS Regular" panose="030F0902030302020204" charset="0"/>
              <a:cs typeface="Comic Sans MS Regular" panose="030F0902030302020204" charset="0"/>
            </a:endParaRPr>
          </a:p>
          <a:p>
            <a:pPr algn="ctr"/>
            <a:r>
              <a:rPr lang="en-US" altLang="zh-CN" sz="5400">
                <a:solidFill>
                  <a:schemeClr val="bg1"/>
                </a:solidFill>
                <a:latin typeface="Comic Sans MS Regular" panose="030F0902030302020204" charset="0"/>
                <a:cs typeface="Comic Sans MS Regular" panose="030F0902030302020204" charset="0"/>
              </a:rPr>
              <a:t>Multi-Agents</a:t>
            </a:r>
            <a:endParaRPr lang="en-US" altLang="zh-CN" sz="5400">
              <a:solidFill>
                <a:schemeClr val="bg1"/>
              </a:solidFill>
              <a:latin typeface="Comic Sans MS Regular" panose="030F0902030302020204" charset="0"/>
              <a:cs typeface="Comic Sans MS Regular" panose="030F09020303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51721294598_.pic_h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728960" cy="6013450"/>
          </a:xfrm>
          <a:prstGeom prst="rect">
            <a:avLst/>
          </a:prstGeom>
        </p:spPr>
      </p:pic>
      <p:pic>
        <p:nvPicPr>
          <p:cNvPr id="5" name="Picture 4" descr="41721294569_.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100" y="1825625"/>
            <a:ext cx="6245860" cy="35007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WPS Presentation</Application>
  <PresentationFormat>宽屏</PresentationFormat>
  <Paragraphs>3</Paragraphs>
  <Slides>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29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BM Dohyeon</vt:lpstr>
      <vt:lpstr>BM Hanna 11yrs Old</vt:lpstr>
      <vt:lpstr>BM Hanna Air</vt:lpstr>
      <vt:lpstr>BIZ UDMincho</vt:lpstr>
      <vt:lpstr>BM Kirang Haerang</vt:lpstr>
      <vt:lpstr>BM Jua</vt:lpstr>
      <vt:lpstr>BM Hanna Pro</vt:lpstr>
      <vt:lpstr>Bodoni 72 Smallcaps</vt:lpstr>
      <vt:lpstr>Chalkboard Regular</vt:lpstr>
      <vt:lpstr>Chalkboard SE Regular</vt:lpstr>
      <vt:lpstr>Chalkduster</vt:lpstr>
      <vt:lpstr>Chalkboard SE Light</vt:lpstr>
      <vt:lpstr>Chalkboard SE Bold</vt:lpstr>
      <vt:lpstr>Charter Roman</vt:lpstr>
      <vt:lpstr>Comic Sans MS Regular</vt:lpstr>
      <vt:lpstr>Comic Sans MS Bold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LUCXIONG</cp:lastModifiedBy>
  <cp:revision>9</cp:revision>
  <dcterms:created xsi:type="dcterms:W3CDTF">2024-07-18T09:39:20Z</dcterms:created>
  <dcterms:modified xsi:type="dcterms:W3CDTF">2024-07-18T09:39:20Z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1033-6.2.2.8394</vt:lpwstr>
  </property>
  <property fmtid="{D5CDD505-2E9C-101B-9397-08002B2CF9AE}" pid="3" name="ICV">
    <vt:lpwstr>8E833013897336B94FDF9866D0945D90_41</vt:lpwstr>
  </property>
</Properties>
</file>

<file path=docProps/thumbnail.jpeg>
</file>